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374" r:id="rId2"/>
    <p:sldId id="37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7"/>
    <p:restoredTop sz="94635"/>
  </p:normalViewPr>
  <p:slideViewPr>
    <p:cSldViewPr snapToGrid="0">
      <p:cViewPr varScale="1">
        <p:scale>
          <a:sx n="120" d="100"/>
          <a:sy n="120" d="100"/>
        </p:scale>
        <p:origin x="49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D165FB-C259-F04B-AE49-D75FA086D159}" type="datetimeFigureOut">
              <a:rPr lang="en-US" smtClean="0"/>
              <a:t>11/9/24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648878-0E4D-844F-9DB7-DDB8F337F6DE}" type="slidenum">
              <a:rPr lang="en-US" smtClean="0"/>
              <a:t>‹#›</a:t>
            </a:fld>
            <a:endParaRPr lang="en-US"/>
          </a:p>
        </p:txBody>
      </p:sp>
    </p:spTree>
    <p:extLst>
      <p:ext uri="{BB962C8B-B14F-4D97-AF65-F5344CB8AC3E}">
        <p14:creationId xmlns:p14="http://schemas.microsoft.com/office/powerpoint/2010/main" val="23228672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1D534F-DF0C-4426-83D6-4FE58226BAF8}" type="slidenum">
              <a:rPr lang="en-US" smtClean="0"/>
              <a:t>1</a:t>
            </a:fld>
            <a:endParaRPr lang="en-US"/>
          </a:p>
        </p:txBody>
      </p:sp>
    </p:spTree>
    <p:extLst>
      <p:ext uri="{BB962C8B-B14F-4D97-AF65-F5344CB8AC3E}">
        <p14:creationId xmlns:p14="http://schemas.microsoft.com/office/powerpoint/2010/main" val="1682710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1D534F-DF0C-4426-83D6-4FE58226BAF8}" type="slidenum">
              <a:rPr lang="en-US" smtClean="0"/>
              <a:t>2</a:t>
            </a:fld>
            <a:endParaRPr lang="en-US"/>
          </a:p>
        </p:txBody>
      </p:sp>
    </p:spTree>
    <p:extLst>
      <p:ext uri="{BB962C8B-B14F-4D97-AF65-F5344CB8AC3E}">
        <p14:creationId xmlns:p14="http://schemas.microsoft.com/office/powerpoint/2010/main" val="3921386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0BBBD-D6A7-A925-6B6B-1D3B0D542FB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9417045-6AC1-7384-155D-1EC96B9845A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FAA5A2C-DB52-0A1F-0D82-B2E037085F16}"/>
              </a:ext>
            </a:extLst>
          </p:cNvPr>
          <p:cNvSpPr>
            <a:spLocks noGrp="1"/>
          </p:cNvSpPr>
          <p:nvPr>
            <p:ph type="dt" sz="half" idx="10"/>
          </p:nvPr>
        </p:nvSpPr>
        <p:spPr/>
        <p:txBody>
          <a:bodyPr/>
          <a:lstStyle/>
          <a:p>
            <a:fld id="{AEADAC6C-BBB9-CF46-8BF2-9AAFB6CF04B4}" type="datetimeFigureOut">
              <a:rPr lang="en-US" smtClean="0"/>
              <a:t>11/9/24</a:t>
            </a:fld>
            <a:endParaRPr lang="en-US"/>
          </a:p>
        </p:txBody>
      </p:sp>
      <p:sp>
        <p:nvSpPr>
          <p:cNvPr id="5" name="Footer Placeholder 4">
            <a:extLst>
              <a:ext uri="{FF2B5EF4-FFF2-40B4-BE49-F238E27FC236}">
                <a16:creationId xmlns:a16="http://schemas.microsoft.com/office/drawing/2014/main" id="{5997FA4C-5A4E-F0C3-50C7-CDA81378F2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D84045-DCA5-0B49-5023-C0E767568A02}"/>
              </a:ext>
            </a:extLst>
          </p:cNvPr>
          <p:cNvSpPr>
            <a:spLocks noGrp="1"/>
          </p:cNvSpPr>
          <p:nvPr>
            <p:ph type="sldNum" sz="quarter" idx="12"/>
          </p:nvPr>
        </p:nvSpPr>
        <p:spPr/>
        <p:txBody>
          <a:bodyPr/>
          <a:lstStyle/>
          <a:p>
            <a:fld id="{579DEAAB-35ED-CE4F-A3FA-9FFCA4E41F84}" type="slidenum">
              <a:rPr lang="en-US" smtClean="0"/>
              <a:t>‹#›</a:t>
            </a:fld>
            <a:endParaRPr lang="en-US"/>
          </a:p>
        </p:txBody>
      </p:sp>
    </p:spTree>
    <p:extLst>
      <p:ext uri="{BB962C8B-B14F-4D97-AF65-F5344CB8AC3E}">
        <p14:creationId xmlns:p14="http://schemas.microsoft.com/office/powerpoint/2010/main" val="318972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88C05-6AB1-CB74-4A4B-82B8CB80C80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76F6D8A-CA81-7CE5-4AE3-9019A8A7D4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EAA917-24CE-6386-E3A0-4E9A09292837}"/>
              </a:ext>
            </a:extLst>
          </p:cNvPr>
          <p:cNvSpPr>
            <a:spLocks noGrp="1"/>
          </p:cNvSpPr>
          <p:nvPr>
            <p:ph type="dt" sz="half" idx="10"/>
          </p:nvPr>
        </p:nvSpPr>
        <p:spPr/>
        <p:txBody>
          <a:bodyPr/>
          <a:lstStyle/>
          <a:p>
            <a:fld id="{AEADAC6C-BBB9-CF46-8BF2-9AAFB6CF04B4}" type="datetimeFigureOut">
              <a:rPr lang="en-US" smtClean="0"/>
              <a:t>11/9/24</a:t>
            </a:fld>
            <a:endParaRPr lang="en-US"/>
          </a:p>
        </p:txBody>
      </p:sp>
      <p:sp>
        <p:nvSpPr>
          <p:cNvPr id="5" name="Footer Placeholder 4">
            <a:extLst>
              <a:ext uri="{FF2B5EF4-FFF2-40B4-BE49-F238E27FC236}">
                <a16:creationId xmlns:a16="http://schemas.microsoft.com/office/drawing/2014/main" id="{A2CF797A-F469-EAD0-9983-BF07C70724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9ECCE9-432B-5CE7-E250-20502DF3B9B7}"/>
              </a:ext>
            </a:extLst>
          </p:cNvPr>
          <p:cNvSpPr>
            <a:spLocks noGrp="1"/>
          </p:cNvSpPr>
          <p:nvPr>
            <p:ph type="sldNum" sz="quarter" idx="12"/>
          </p:nvPr>
        </p:nvSpPr>
        <p:spPr/>
        <p:txBody>
          <a:bodyPr/>
          <a:lstStyle/>
          <a:p>
            <a:fld id="{579DEAAB-35ED-CE4F-A3FA-9FFCA4E41F84}" type="slidenum">
              <a:rPr lang="en-US" smtClean="0"/>
              <a:t>‹#›</a:t>
            </a:fld>
            <a:endParaRPr lang="en-US"/>
          </a:p>
        </p:txBody>
      </p:sp>
    </p:spTree>
    <p:extLst>
      <p:ext uri="{BB962C8B-B14F-4D97-AF65-F5344CB8AC3E}">
        <p14:creationId xmlns:p14="http://schemas.microsoft.com/office/powerpoint/2010/main" val="548458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A157904-7D22-E20F-988B-908CD74F0A3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5C1046-67CA-7406-2E9F-C5036462671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0C2634-1876-BAC4-B55F-A222A0BE15E9}"/>
              </a:ext>
            </a:extLst>
          </p:cNvPr>
          <p:cNvSpPr>
            <a:spLocks noGrp="1"/>
          </p:cNvSpPr>
          <p:nvPr>
            <p:ph type="dt" sz="half" idx="10"/>
          </p:nvPr>
        </p:nvSpPr>
        <p:spPr/>
        <p:txBody>
          <a:bodyPr/>
          <a:lstStyle/>
          <a:p>
            <a:fld id="{AEADAC6C-BBB9-CF46-8BF2-9AAFB6CF04B4}" type="datetimeFigureOut">
              <a:rPr lang="en-US" smtClean="0"/>
              <a:t>11/9/24</a:t>
            </a:fld>
            <a:endParaRPr lang="en-US"/>
          </a:p>
        </p:txBody>
      </p:sp>
      <p:sp>
        <p:nvSpPr>
          <p:cNvPr id="5" name="Footer Placeholder 4">
            <a:extLst>
              <a:ext uri="{FF2B5EF4-FFF2-40B4-BE49-F238E27FC236}">
                <a16:creationId xmlns:a16="http://schemas.microsoft.com/office/drawing/2014/main" id="{0CEBF9EE-7502-9A15-274E-9CF9EE7115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C16D93-BCF3-C3AC-FFB3-3889015BEE00}"/>
              </a:ext>
            </a:extLst>
          </p:cNvPr>
          <p:cNvSpPr>
            <a:spLocks noGrp="1"/>
          </p:cNvSpPr>
          <p:nvPr>
            <p:ph type="sldNum" sz="quarter" idx="12"/>
          </p:nvPr>
        </p:nvSpPr>
        <p:spPr/>
        <p:txBody>
          <a:bodyPr/>
          <a:lstStyle/>
          <a:p>
            <a:fld id="{579DEAAB-35ED-CE4F-A3FA-9FFCA4E41F84}" type="slidenum">
              <a:rPr lang="en-US" smtClean="0"/>
              <a:t>‹#›</a:t>
            </a:fld>
            <a:endParaRPr lang="en-US"/>
          </a:p>
        </p:txBody>
      </p:sp>
    </p:spTree>
    <p:extLst>
      <p:ext uri="{BB962C8B-B14F-4D97-AF65-F5344CB8AC3E}">
        <p14:creationId xmlns:p14="http://schemas.microsoft.com/office/powerpoint/2010/main" val="18903744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Vertical Text">
    <p:spTree>
      <p:nvGrpSpPr>
        <p:cNvPr id="1" name=""/>
        <p:cNvGrpSpPr/>
        <p:nvPr/>
      </p:nvGrpSpPr>
      <p:grpSpPr>
        <a:xfrm>
          <a:off x="0" y="0"/>
          <a:ext cx="0" cy="0"/>
          <a:chOff x="0" y="0"/>
          <a:chExt cx="0" cy="0"/>
        </a:xfrm>
      </p:grpSpPr>
      <p:sp>
        <p:nvSpPr>
          <p:cNvPr id="5" name="Rectángulo 4"/>
          <p:cNvSpPr/>
          <p:nvPr userDrawn="1"/>
        </p:nvSpPr>
        <p:spPr>
          <a:xfrm>
            <a:off x="450851" y="349250"/>
            <a:ext cx="10115549" cy="86995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s-ES_tradnl" sz="1800" dirty="0"/>
          </a:p>
        </p:txBody>
      </p:sp>
      <p:sp>
        <p:nvSpPr>
          <p:cNvPr id="6" name="Rectángulo 5"/>
          <p:cNvSpPr/>
          <p:nvPr userDrawn="1"/>
        </p:nvSpPr>
        <p:spPr>
          <a:xfrm>
            <a:off x="10566400" y="349250"/>
            <a:ext cx="1162051" cy="87153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s-ES_tradnl" sz="1800" dirty="0"/>
          </a:p>
        </p:txBody>
      </p:sp>
      <p:pic>
        <p:nvPicPr>
          <p:cNvPr id="7" name="Imagen 4" descr="LogoSalk-MA.jpg"/>
          <p:cNvPicPr>
            <a:picLocks noChangeAspect="1"/>
          </p:cNvPicPr>
          <p:nvPr userDrawn="1"/>
        </p:nvPicPr>
        <p:blipFill>
          <a:blip r:embed="rId2">
            <a:clrChange>
              <a:clrFrom>
                <a:srgbClr val="000000"/>
              </a:clrFrom>
              <a:clrTo>
                <a:srgbClr val="000000">
                  <a:alpha val="0"/>
                </a:srgbClr>
              </a:clrTo>
            </a:clrChange>
          </a:blip>
          <a:srcRect b="5148"/>
          <a:stretch>
            <a:fillRect/>
          </a:stretch>
        </p:blipFill>
        <p:spPr bwMode="auto">
          <a:xfrm>
            <a:off x="10727267" y="682625"/>
            <a:ext cx="804333" cy="406400"/>
          </a:xfrm>
          <a:prstGeom prst="rect">
            <a:avLst/>
          </a:prstGeom>
          <a:noFill/>
          <a:ln w="9525">
            <a:noFill/>
            <a:miter lim="800000"/>
            <a:headEnd/>
            <a:tailEnd/>
          </a:ln>
        </p:spPr>
      </p:pic>
      <p:cxnSp>
        <p:nvCxnSpPr>
          <p:cNvPr id="8" name="Conector recto 7"/>
          <p:cNvCxnSpPr/>
          <p:nvPr userDrawn="1"/>
        </p:nvCxnSpPr>
        <p:spPr>
          <a:xfrm>
            <a:off x="450851" y="6356350"/>
            <a:ext cx="11277600" cy="1588"/>
          </a:xfrm>
          <a:prstGeom prst="line">
            <a:avLst/>
          </a:prstGeom>
          <a:ln w="12700" cap="flat" cmpd="sng" algn="ctr">
            <a:solidFill>
              <a:schemeClr val="accent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4" name="Título 1"/>
          <p:cNvSpPr>
            <a:spLocks noGrp="1"/>
          </p:cNvSpPr>
          <p:nvPr>
            <p:ph type="title"/>
          </p:nvPr>
        </p:nvSpPr>
        <p:spPr>
          <a:xfrm>
            <a:off x="609600" y="838200"/>
            <a:ext cx="8940800" cy="381000"/>
          </a:xfrm>
          <a:prstGeom prst="rect">
            <a:avLst/>
          </a:prstGeom>
        </p:spPr>
        <p:txBody>
          <a:bodyPr wrap="none">
            <a:normAutofit/>
          </a:bodyPr>
          <a:lstStyle>
            <a:lvl1pPr>
              <a:defRPr sz="1400"/>
            </a:lvl1pPr>
          </a:lstStyle>
          <a:p>
            <a:r>
              <a:rPr lang="en-US"/>
              <a:t>Click to edit Master title style</a:t>
            </a:r>
            <a:endParaRPr lang="es-ES_tradnl" dirty="0"/>
          </a:p>
        </p:txBody>
      </p:sp>
      <p:sp>
        <p:nvSpPr>
          <p:cNvPr id="15" name="Marcador de texto 14"/>
          <p:cNvSpPr>
            <a:spLocks noGrp="1"/>
          </p:cNvSpPr>
          <p:nvPr>
            <p:ph type="body" sz="quarter" idx="12"/>
          </p:nvPr>
        </p:nvSpPr>
        <p:spPr>
          <a:xfrm>
            <a:off x="2133600" y="2514600"/>
            <a:ext cx="9398000" cy="2971800"/>
          </a:xfrm>
          <a:prstGeom prst="rect">
            <a:avLst/>
          </a:prstGeom>
        </p:spPr>
        <p:txBody>
          <a:bodyPr vert="horz"/>
          <a:lstStyle>
            <a:lvl1pPr>
              <a:spcAft>
                <a:spcPts val="1800"/>
              </a:spcAft>
              <a:defRPr sz="1600"/>
            </a:lvl1pPr>
            <a:lvl2pPr>
              <a:spcAft>
                <a:spcPts val="1800"/>
              </a:spcAft>
              <a:defRPr sz="1400"/>
            </a:lvl2pPr>
            <a:lvl3pPr>
              <a:spcAft>
                <a:spcPts val="1800"/>
              </a:spcAft>
              <a:defRPr sz="1400"/>
            </a:lvl3pPr>
            <a:lvl4pPr>
              <a:spcAft>
                <a:spcPts val="1800"/>
              </a:spcAft>
              <a:defRPr sz="1400"/>
            </a:lvl4pPr>
            <a:lvl5pPr>
              <a:spcAft>
                <a:spcPts val="1800"/>
              </a:spcAft>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dirty="0"/>
          </a:p>
        </p:txBody>
      </p:sp>
      <p:sp>
        <p:nvSpPr>
          <p:cNvPr id="17" name="Marcador de texto 16"/>
          <p:cNvSpPr>
            <a:spLocks noGrp="1"/>
          </p:cNvSpPr>
          <p:nvPr>
            <p:ph type="body" sz="quarter" idx="13"/>
          </p:nvPr>
        </p:nvSpPr>
        <p:spPr>
          <a:xfrm>
            <a:off x="2133600" y="1447800"/>
            <a:ext cx="9398000" cy="1066800"/>
          </a:xfrm>
          <a:prstGeom prst="rect">
            <a:avLst/>
          </a:prstGeom>
        </p:spPr>
        <p:txBody>
          <a:bodyPr vert="horz"/>
          <a:lstStyle>
            <a:lvl1pPr>
              <a:buFontTx/>
              <a:buNone/>
              <a:defRPr sz="1800"/>
            </a:lvl1pPr>
            <a:lvl2pPr>
              <a:buFontTx/>
              <a:buNone/>
              <a:defRPr sz="1800"/>
            </a:lvl2pPr>
            <a:lvl3pPr>
              <a:buFontTx/>
              <a:buNone/>
              <a:defRPr sz="1800"/>
            </a:lvl3pPr>
            <a:lvl4pPr>
              <a:buFontTx/>
              <a:buNone/>
              <a:defRPr sz="1800"/>
            </a:lvl4pPr>
            <a:lvl5pPr>
              <a:buFontTx/>
              <a:buNone/>
              <a:defRPr sz="1800"/>
            </a:lvl5pPr>
          </a:lstStyle>
          <a:p>
            <a:pPr lvl="0"/>
            <a:r>
              <a:rPr lang="en-US"/>
              <a:t>Click to edit Master text styles</a:t>
            </a:r>
          </a:p>
        </p:txBody>
      </p:sp>
      <p:sp>
        <p:nvSpPr>
          <p:cNvPr id="9" name="Marcador de pie de página 4"/>
          <p:cNvSpPr>
            <a:spLocks noGrp="1"/>
          </p:cNvSpPr>
          <p:nvPr userDrawn="1">
            <p:ph type="ftr" sz="quarter" idx="14"/>
          </p:nvPr>
        </p:nvSpPr>
        <p:spPr>
          <a:xfrm>
            <a:off x="450851" y="6356351"/>
            <a:ext cx="4527549" cy="365125"/>
          </a:xfrm>
          <a:prstGeom prst="rect">
            <a:avLst/>
          </a:prstGeom>
        </p:spPr>
        <p:txBody>
          <a:bodyPr vert="horz" wrap="none" lIns="91440" tIns="45720" rIns="91440" bIns="45720" numCol="1" anchor="t" anchorCtr="0" compatLnSpc="1">
            <a:prstTxWarp prst="textNoShape">
              <a:avLst/>
            </a:prstTxWarp>
          </a:bodyPr>
          <a:lstStyle>
            <a:lvl1pPr>
              <a:defRPr sz="800"/>
            </a:lvl1pPr>
          </a:lstStyle>
          <a:p>
            <a:r>
              <a:rPr lang="es-ES_tradnl"/>
              <a:t>Slide 1/8 S A L K  I N S T I T U T E  F O R  B I O L O G I C A L  S T U D I E S</a:t>
            </a:r>
            <a:endParaRPr lang="es-ES_tradnl" dirty="0"/>
          </a:p>
        </p:txBody>
      </p:sp>
    </p:spTree>
    <p:extLst>
      <p:ext uri="{BB962C8B-B14F-4D97-AF65-F5344CB8AC3E}">
        <p14:creationId xmlns:p14="http://schemas.microsoft.com/office/powerpoint/2010/main" val="4186791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DE14E-8386-0CF7-DABF-62D97C986E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1C3BC0B-FD4C-2AD8-969A-67AB1BF254D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5D1A5F-8F96-3917-C425-AC53B0DA7E3D}"/>
              </a:ext>
            </a:extLst>
          </p:cNvPr>
          <p:cNvSpPr>
            <a:spLocks noGrp="1"/>
          </p:cNvSpPr>
          <p:nvPr>
            <p:ph type="dt" sz="half" idx="10"/>
          </p:nvPr>
        </p:nvSpPr>
        <p:spPr/>
        <p:txBody>
          <a:bodyPr/>
          <a:lstStyle/>
          <a:p>
            <a:fld id="{AEADAC6C-BBB9-CF46-8BF2-9AAFB6CF04B4}" type="datetimeFigureOut">
              <a:rPr lang="en-US" smtClean="0"/>
              <a:t>11/9/24</a:t>
            </a:fld>
            <a:endParaRPr lang="en-US"/>
          </a:p>
        </p:txBody>
      </p:sp>
      <p:sp>
        <p:nvSpPr>
          <p:cNvPr id="5" name="Footer Placeholder 4">
            <a:extLst>
              <a:ext uri="{FF2B5EF4-FFF2-40B4-BE49-F238E27FC236}">
                <a16:creationId xmlns:a16="http://schemas.microsoft.com/office/drawing/2014/main" id="{DDF0F51A-E3B3-572F-6780-87FBA82E37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29F499-0504-4CFF-7A74-8DDF8288B877}"/>
              </a:ext>
            </a:extLst>
          </p:cNvPr>
          <p:cNvSpPr>
            <a:spLocks noGrp="1"/>
          </p:cNvSpPr>
          <p:nvPr>
            <p:ph type="sldNum" sz="quarter" idx="12"/>
          </p:nvPr>
        </p:nvSpPr>
        <p:spPr/>
        <p:txBody>
          <a:bodyPr/>
          <a:lstStyle/>
          <a:p>
            <a:fld id="{579DEAAB-35ED-CE4F-A3FA-9FFCA4E41F84}" type="slidenum">
              <a:rPr lang="en-US" smtClean="0"/>
              <a:t>‹#›</a:t>
            </a:fld>
            <a:endParaRPr lang="en-US"/>
          </a:p>
        </p:txBody>
      </p:sp>
    </p:spTree>
    <p:extLst>
      <p:ext uri="{BB962C8B-B14F-4D97-AF65-F5344CB8AC3E}">
        <p14:creationId xmlns:p14="http://schemas.microsoft.com/office/powerpoint/2010/main" val="2664390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6F5CB-4DBD-E072-6AD5-9CE1924B181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B45964D-D323-A806-710F-A67C489598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AEE59C6-6521-1A47-98A0-17F9F4331309}"/>
              </a:ext>
            </a:extLst>
          </p:cNvPr>
          <p:cNvSpPr>
            <a:spLocks noGrp="1"/>
          </p:cNvSpPr>
          <p:nvPr>
            <p:ph type="dt" sz="half" idx="10"/>
          </p:nvPr>
        </p:nvSpPr>
        <p:spPr/>
        <p:txBody>
          <a:bodyPr/>
          <a:lstStyle/>
          <a:p>
            <a:fld id="{AEADAC6C-BBB9-CF46-8BF2-9AAFB6CF04B4}" type="datetimeFigureOut">
              <a:rPr lang="en-US" smtClean="0"/>
              <a:t>11/9/24</a:t>
            </a:fld>
            <a:endParaRPr lang="en-US"/>
          </a:p>
        </p:txBody>
      </p:sp>
      <p:sp>
        <p:nvSpPr>
          <p:cNvPr id="5" name="Footer Placeholder 4">
            <a:extLst>
              <a:ext uri="{FF2B5EF4-FFF2-40B4-BE49-F238E27FC236}">
                <a16:creationId xmlns:a16="http://schemas.microsoft.com/office/drawing/2014/main" id="{C5A73526-50ED-63A8-472D-962173464E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F3CA36-FEDC-A661-B304-BD7254EAD075}"/>
              </a:ext>
            </a:extLst>
          </p:cNvPr>
          <p:cNvSpPr>
            <a:spLocks noGrp="1"/>
          </p:cNvSpPr>
          <p:nvPr>
            <p:ph type="sldNum" sz="quarter" idx="12"/>
          </p:nvPr>
        </p:nvSpPr>
        <p:spPr/>
        <p:txBody>
          <a:bodyPr/>
          <a:lstStyle/>
          <a:p>
            <a:fld id="{579DEAAB-35ED-CE4F-A3FA-9FFCA4E41F84}" type="slidenum">
              <a:rPr lang="en-US" smtClean="0"/>
              <a:t>‹#›</a:t>
            </a:fld>
            <a:endParaRPr lang="en-US"/>
          </a:p>
        </p:txBody>
      </p:sp>
    </p:spTree>
    <p:extLst>
      <p:ext uri="{BB962C8B-B14F-4D97-AF65-F5344CB8AC3E}">
        <p14:creationId xmlns:p14="http://schemas.microsoft.com/office/powerpoint/2010/main" val="1142359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8D480-0051-E6C3-517F-23D8F9799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6A6C2B-E0FC-A853-15CB-8710D2157A2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33E5292-4CC3-E7EE-41E9-6D723C799F4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4A14D63-1A85-A9AC-8141-3870732839C8}"/>
              </a:ext>
            </a:extLst>
          </p:cNvPr>
          <p:cNvSpPr>
            <a:spLocks noGrp="1"/>
          </p:cNvSpPr>
          <p:nvPr>
            <p:ph type="dt" sz="half" idx="10"/>
          </p:nvPr>
        </p:nvSpPr>
        <p:spPr/>
        <p:txBody>
          <a:bodyPr/>
          <a:lstStyle/>
          <a:p>
            <a:fld id="{AEADAC6C-BBB9-CF46-8BF2-9AAFB6CF04B4}" type="datetimeFigureOut">
              <a:rPr lang="en-US" smtClean="0"/>
              <a:t>11/9/24</a:t>
            </a:fld>
            <a:endParaRPr lang="en-US"/>
          </a:p>
        </p:txBody>
      </p:sp>
      <p:sp>
        <p:nvSpPr>
          <p:cNvPr id="6" name="Footer Placeholder 5">
            <a:extLst>
              <a:ext uri="{FF2B5EF4-FFF2-40B4-BE49-F238E27FC236}">
                <a16:creationId xmlns:a16="http://schemas.microsoft.com/office/drawing/2014/main" id="{3CB087BF-CA1F-03B3-B071-3D1C006387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D5EB87-B508-73FC-856E-89E8BD1F80E0}"/>
              </a:ext>
            </a:extLst>
          </p:cNvPr>
          <p:cNvSpPr>
            <a:spLocks noGrp="1"/>
          </p:cNvSpPr>
          <p:nvPr>
            <p:ph type="sldNum" sz="quarter" idx="12"/>
          </p:nvPr>
        </p:nvSpPr>
        <p:spPr/>
        <p:txBody>
          <a:bodyPr/>
          <a:lstStyle/>
          <a:p>
            <a:fld id="{579DEAAB-35ED-CE4F-A3FA-9FFCA4E41F84}" type="slidenum">
              <a:rPr lang="en-US" smtClean="0"/>
              <a:t>‹#›</a:t>
            </a:fld>
            <a:endParaRPr lang="en-US"/>
          </a:p>
        </p:txBody>
      </p:sp>
    </p:spTree>
    <p:extLst>
      <p:ext uri="{BB962C8B-B14F-4D97-AF65-F5344CB8AC3E}">
        <p14:creationId xmlns:p14="http://schemas.microsoft.com/office/powerpoint/2010/main" val="124778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081F6-1A31-DA6E-AA4D-F6AD72EC69F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5596A0D-63DC-E725-982F-D8B0B7E599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70738DC-902D-4365-7113-E87954CB6EC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E53CF31-EDA8-E598-70AC-D8412447EDB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F2B5BB0-D259-A2B4-07DA-091625406C2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647AB37-46F2-6D42-F9DF-FE01565325A9}"/>
              </a:ext>
            </a:extLst>
          </p:cNvPr>
          <p:cNvSpPr>
            <a:spLocks noGrp="1"/>
          </p:cNvSpPr>
          <p:nvPr>
            <p:ph type="dt" sz="half" idx="10"/>
          </p:nvPr>
        </p:nvSpPr>
        <p:spPr/>
        <p:txBody>
          <a:bodyPr/>
          <a:lstStyle/>
          <a:p>
            <a:fld id="{AEADAC6C-BBB9-CF46-8BF2-9AAFB6CF04B4}" type="datetimeFigureOut">
              <a:rPr lang="en-US" smtClean="0"/>
              <a:t>11/9/24</a:t>
            </a:fld>
            <a:endParaRPr lang="en-US"/>
          </a:p>
        </p:txBody>
      </p:sp>
      <p:sp>
        <p:nvSpPr>
          <p:cNvPr id="8" name="Footer Placeholder 7">
            <a:extLst>
              <a:ext uri="{FF2B5EF4-FFF2-40B4-BE49-F238E27FC236}">
                <a16:creationId xmlns:a16="http://schemas.microsoft.com/office/drawing/2014/main" id="{1899136E-4B75-FFB8-256B-A104D76B742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C0D4AB8-E461-F3FE-DC56-AC626378F9FF}"/>
              </a:ext>
            </a:extLst>
          </p:cNvPr>
          <p:cNvSpPr>
            <a:spLocks noGrp="1"/>
          </p:cNvSpPr>
          <p:nvPr>
            <p:ph type="sldNum" sz="quarter" idx="12"/>
          </p:nvPr>
        </p:nvSpPr>
        <p:spPr/>
        <p:txBody>
          <a:bodyPr/>
          <a:lstStyle/>
          <a:p>
            <a:fld id="{579DEAAB-35ED-CE4F-A3FA-9FFCA4E41F84}" type="slidenum">
              <a:rPr lang="en-US" smtClean="0"/>
              <a:t>‹#›</a:t>
            </a:fld>
            <a:endParaRPr lang="en-US"/>
          </a:p>
        </p:txBody>
      </p:sp>
    </p:spTree>
    <p:extLst>
      <p:ext uri="{BB962C8B-B14F-4D97-AF65-F5344CB8AC3E}">
        <p14:creationId xmlns:p14="http://schemas.microsoft.com/office/powerpoint/2010/main" val="4102498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1589F-B1B7-254F-AAD8-31F92C7D77E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571F6C6-37BD-F65A-9F20-F0F9673D4F49}"/>
              </a:ext>
            </a:extLst>
          </p:cNvPr>
          <p:cNvSpPr>
            <a:spLocks noGrp="1"/>
          </p:cNvSpPr>
          <p:nvPr>
            <p:ph type="dt" sz="half" idx="10"/>
          </p:nvPr>
        </p:nvSpPr>
        <p:spPr/>
        <p:txBody>
          <a:bodyPr/>
          <a:lstStyle/>
          <a:p>
            <a:fld id="{AEADAC6C-BBB9-CF46-8BF2-9AAFB6CF04B4}" type="datetimeFigureOut">
              <a:rPr lang="en-US" smtClean="0"/>
              <a:t>11/9/24</a:t>
            </a:fld>
            <a:endParaRPr lang="en-US"/>
          </a:p>
        </p:txBody>
      </p:sp>
      <p:sp>
        <p:nvSpPr>
          <p:cNvPr id="4" name="Footer Placeholder 3">
            <a:extLst>
              <a:ext uri="{FF2B5EF4-FFF2-40B4-BE49-F238E27FC236}">
                <a16:creationId xmlns:a16="http://schemas.microsoft.com/office/drawing/2014/main" id="{79A32A46-F945-1E2A-FDE1-53C998DB6AA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1AEB2EA-6E76-BDAA-FFE4-D802BEA8D193}"/>
              </a:ext>
            </a:extLst>
          </p:cNvPr>
          <p:cNvSpPr>
            <a:spLocks noGrp="1"/>
          </p:cNvSpPr>
          <p:nvPr>
            <p:ph type="sldNum" sz="quarter" idx="12"/>
          </p:nvPr>
        </p:nvSpPr>
        <p:spPr/>
        <p:txBody>
          <a:bodyPr/>
          <a:lstStyle/>
          <a:p>
            <a:fld id="{579DEAAB-35ED-CE4F-A3FA-9FFCA4E41F84}" type="slidenum">
              <a:rPr lang="en-US" smtClean="0"/>
              <a:t>‹#›</a:t>
            </a:fld>
            <a:endParaRPr lang="en-US"/>
          </a:p>
        </p:txBody>
      </p:sp>
    </p:spTree>
    <p:extLst>
      <p:ext uri="{BB962C8B-B14F-4D97-AF65-F5344CB8AC3E}">
        <p14:creationId xmlns:p14="http://schemas.microsoft.com/office/powerpoint/2010/main" val="1306680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FC805B-3749-C312-E348-6AD7DAA98D63}"/>
              </a:ext>
            </a:extLst>
          </p:cNvPr>
          <p:cNvSpPr>
            <a:spLocks noGrp="1"/>
          </p:cNvSpPr>
          <p:nvPr>
            <p:ph type="dt" sz="half" idx="10"/>
          </p:nvPr>
        </p:nvSpPr>
        <p:spPr/>
        <p:txBody>
          <a:bodyPr/>
          <a:lstStyle/>
          <a:p>
            <a:fld id="{AEADAC6C-BBB9-CF46-8BF2-9AAFB6CF04B4}" type="datetimeFigureOut">
              <a:rPr lang="en-US" smtClean="0"/>
              <a:t>11/9/24</a:t>
            </a:fld>
            <a:endParaRPr lang="en-US"/>
          </a:p>
        </p:txBody>
      </p:sp>
      <p:sp>
        <p:nvSpPr>
          <p:cNvPr id="3" name="Footer Placeholder 2">
            <a:extLst>
              <a:ext uri="{FF2B5EF4-FFF2-40B4-BE49-F238E27FC236}">
                <a16:creationId xmlns:a16="http://schemas.microsoft.com/office/drawing/2014/main" id="{8910DDC4-82E6-A407-4593-C61AED79BAA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2AE2C30-D7D5-A796-4707-D6EC5C275125}"/>
              </a:ext>
            </a:extLst>
          </p:cNvPr>
          <p:cNvSpPr>
            <a:spLocks noGrp="1"/>
          </p:cNvSpPr>
          <p:nvPr>
            <p:ph type="sldNum" sz="quarter" idx="12"/>
          </p:nvPr>
        </p:nvSpPr>
        <p:spPr/>
        <p:txBody>
          <a:bodyPr/>
          <a:lstStyle/>
          <a:p>
            <a:fld id="{579DEAAB-35ED-CE4F-A3FA-9FFCA4E41F84}" type="slidenum">
              <a:rPr lang="en-US" smtClean="0"/>
              <a:t>‹#›</a:t>
            </a:fld>
            <a:endParaRPr lang="en-US"/>
          </a:p>
        </p:txBody>
      </p:sp>
    </p:spTree>
    <p:extLst>
      <p:ext uri="{BB962C8B-B14F-4D97-AF65-F5344CB8AC3E}">
        <p14:creationId xmlns:p14="http://schemas.microsoft.com/office/powerpoint/2010/main" val="592775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34FAD-9AA5-6D24-C1D1-B8D6613BFC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5B5D428-2212-448F-F63F-2570789BDB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7DD9EB0-63F5-B7A3-B34C-C4132639A0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36891F-E58D-AA6F-E91A-33067CE4F2A8}"/>
              </a:ext>
            </a:extLst>
          </p:cNvPr>
          <p:cNvSpPr>
            <a:spLocks noGrp="1"/>
          </p:cNvSpPr>
          <p:nvPr>
            <p:ph type="dt" sz="half" idx="10"/>
          </p:nvPr>
        </p:nvSpPr>
        <p:spPr/>
        <p:txBody>
          <a:bodyPr/>
          <a:lstStyle/>
          <a:p>
            <a:fld id="{AEADAC6C-BBB9-CF46-8BF2-9AAFB6CF04B4}" type="datetimeFigureOut">
              <a:rPr lang="en-US" smtClean="0"/>
              <a:t>11/9/24</a:t>
            </a:fld>
            <a:endParaRPr lang="en-US"/>
          </a:p>
        </p:txBody>
      </p:sp>
      <p:sp>
        <p:nvSpPr>
          <p:cNvPr id="6" name="Footer Placeholder 5">
            <a:extLst>
              <a:ext uri="{FF2B5EF4-FFF2-40B4-BE49-F238E27FC236}">
                <a16:creationId xmlns:a16="http://schemas.microsoft.com/office/drawing/2014/main" id="{B25932D9-663F-1148-E984-8D20C54193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3DB2EF-D606-5356-3A9B-BFB7E0C75ED8}"/>
              </a:ext>
            </a:extLst>
          </p:cNvPr>
          <p:cNvSpPr>
            <a:spLocks noGrp="1"/>
          </p:cNvSpPr>
          <p:nvPr>
            <p:ph type="sldNum" sz="quarter" idx="12"/>
          </p:nvPr>
        </p:nvSpPr>
        <p:spPr/>
        <p:txBody>
          <a:bodyPr/>
          <a:lstStyle/>
          <a:p>
            <a:fld id="{579DEAAB-35ED-CE4F-A3FA-9FFCA4E41F84}" type="slidenum">
              <a:rPr lang="en-US" smtClean="0"/>
              <a:t>‹#›</a:t>
            </a:fld>
            <a:endParaRPr lang="en-US"/>
          </a:p>
        </p:txBody>
      </p:sp>
    </p:spTree>
    <p:extLst>
      <p:ext uri="{BB962C8B-B14F-4D97-AF65-F5344CB8AC3E}">
        <p14:creationId xmlns:p14="http://schemas.microsoft.com/office/powerpoint/2010/main" val="3863148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1D45E-4014-58A6-9AEC-530ADE8FB2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7D0D55A-0B26-48CD-1BE5-D588F5F3DC5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51D648D-9370-C743-7C44-455618752C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8ACC85-B5CB-6A15-2CE2-40D0C5C98F98}"/>
              </a:ext>
            </a:extLst>
          </p:cNvPr>
          <p:cNvSpPr>
            <a:spLocks noGrp="1"/>
          </p:cNvSpPr>
          <p:nvPr>
            <p:ph type="dt" sz="half" idx="10"/>
          </p:nvPr>
        </p:nvSpPr>
        <p:spPr/>
        <p:txBody>
          <a:bodyPr/>
          <a:lstStyle/>
          <a:p>
            <a:fld id="{AEADAC6C-BBB9-CF46-8BF2-9AAFB6CF04B4}" type="datetimeFigureOut">
              <a:rPr lang="en-US" smtClean="0"/>
              <a:t>11/9/24</a:t>
            </a:fld>
            <a:endParaRPr lang="en-US"/>
          </a:p>
        </p:txBody>
      </p:sp>
      <p:sp>
        <p:nvSpPr>
          <p:cNvPr id="6" name="Footer Placeholder 5">
            <a:extLst>
              <a:ext uri="{FF2B5EF4-FFF2-40B4-BE49-F238E27FC236}">
                <a16:creationId xmlns:a16="http://schemas.microsoft.com/office/drawing/2014/main" id="{544541F5-4B29-CB0B-7AF7-688DF6309A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D6A732-E223-42C9-30D1-6EC4BC3C4861}"/>
              </a:ext>
            </a:extLst>
          </p:cNvPr>
          <p:cNvSpPr>
            <a:spLocks noGrp="1"/>
          </p:cNvSpPr>
          <p:nvPr>
            <p:ph type="sldNum" sz="quarter" idx="12"/>
          </p:nvPr>
        </p:nvSpPr>
        <p:spPr/>
        <p:txBody>
          <a:bodyPr/>
          <a:lstStyle/>
          <a:p>
            <a:fld id="{579DEAAB-35ED-CE4F-A3FA-9FFCA4E41F84}" type="slidenum">
              <a:rPr lang="en-US" smtClean="0"/>
              <a:t>‹#›</a:t>
            </a:fld>
            <a:endParaRPr lang="en-US"/>
          </a:p>
        </p:txBody>
      </p:sp>
    </p:spTree>
    <p:extLst>
      <p:ext uri="{BB962C8B-B14F-4D97-AF65-F5344CB8AC3E}">
        <p14:creationId xmlns:p14="http://schemas.microsoft.com/office/powerpoint/2010/main" val="4122038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032C213-7105-2F30-5E35-E35E5C3E04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2C9B199-FCEB-67DA-794B-90F33D9290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60359D-5258-8605-0343-2BCA4D4E85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ADAC6C-BBB9-CF46-8BF2-9AAFB6CF04B4}" type="datetimeFigureOut">
              <a:rPr lang="en-US" smtClean="0"/>
              <a:t>11/9/24</a:t>
            </a:fld>
            <a:endParaRPr lang="en-US"/>
          </a:p>
        </p:txBody>
      </p:sp>
      <p:sp>
        <p:nvSpPr>
          <p:cNvPr id="5" name="Footer Placeholder 4">
            <a:extLst>
              <a:ext uri="{FF2B5EF4-FFF2-40B4-BE49-F238E27FC236}">
                <a16:creationId xmlns:a16="http://schemas.microsoft.com/office/drawing/2014/main" id="{DE4EA236-6781-0A49-4D7E-973B195E75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0E59BA7-0575-5904-AEBA-0AE75D99E50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9DEAAB-35ED-CE4F-A3FA-9FFCA4E41F84}" type="slidenum">
              <a:rPr lang="en-US" smtClean="0"/>
              <a:t>‹#›</a:t>
            </a:fld>
            <a:endParaRPr lang="en-US"/>
          </a:p>
        </p:txBody>
      </p:sp>
    </p:spTree>
    <p:extLst>
      <p:ext uri="{BB962C8B-B14F-4D97-AF65-F5344CB8AC3E}">
        <p14:creationId xmlns:p14="http://schemas.microsoft.com/office/powerpoint/2010/main" val="16574227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621476" y="637130"/>
            <a:ext cx="8940800" cy="381000"/>
          </a:xfrm>
        </p:spPr>
        <p:txBody>
          <a:bodyPr>
            <a:noAutofit/>
          </a:bodyPr>
          <a:lstStyle/>
          <a:p>
            <a:pPr>
              <a:defRPr/>
            </a:pPr>
            <a:r>
              <a:rPr lang="en-US" sz="3200" b="1" dirty="0">
                <a:solidFill>
                  <a:schemeClr val="bg1"/>
                </a:solidFill>
                <a:ea typeface="+mj-ea"/>
                <a:cs typeface="+mj-cs"/>
              </a:rPr>
              <a:t>Research Professor Series Background</a:t>
            </a:r>
            <a:endParaRPr lang="en-US" sz="3200" b="1" dirty="0">
              <a:solidFill>
                <a:schemeClr val="bg1"/>
              </a:solidFill>
              <a:highlight>
                <a:srgbClr val="FFFF00"/>
              </a:highlight>
              <a:ea typeface="+mj-ea"/>
              <a:cs typeface="+mj-cs"/>
            </a:endParaRPr>
          </a:p>
        </p:txBody>
      </p:sp>
      <p:sp>
        <p:nvSpPr>
          <p:cNvPr id="20483" name="Marcador de pie de página 5"/>
          <p:cNvSpPr>
            <a:spLocks noGrp="1"/>
          </p:cNvSpPr>
          <p:nvPr>
            <p:ph type="ftr" sz="quarter" idx="14"/>
          </p:nvPr>
        </p:nvSpPr>
        <p:spPr bwMode="auto">
          <a:xfrm>
            <a:off x="493715" y="6356351"/>
            <a:ext cx="4527549" cy="365125"/>
          </a:xfrm>
          <a:noFill/>
          <a:ln>
            <a:miter lim="800000"/>
            <a:headEnd/>
            <a:tailEnd/>
          </a:ln>
        </p:spPr>
        <p:txBody>
          <a:bodyPr/>
          <a:lstStyle/>
          <a:p>
            <a:pPr algn="l"/>
            <a:r>
              <a:rPr lang="en-US" dirty="0"/>
              <a:t>Slide 3/9									S A L K  I N S T I T U T E  F O R  B I O L O G I C A L  S T U D I E S</a:t>
            </a:r>
          </a:p>
        </p:txBody>
      </p:sp>
      <p:sp>
        <p:nvSpPr>
          <p:cNvPr id="4" name="TextBox 3">
            <a:extLst>
              <a:ext uri="{FF2B5EF4-FFF2-40B4-BE49-F238E27FC236}">
                <a16:creationId xmlns:a16="http://schemas.microsoft.com/office/drawing/2014/main" id="{EF3297C9-075F-1418-AE6F-9B0CDC73F516}"/>
              </a:ext>
            </a:extLst>
          </p:cNvPr>
          <p:cNvSpPr txBox="1"/>
          <p:nvPr/>
        </p:nvSpPr>
        <p:spPr>
          <a:xfrm>
            <a:off x="493715" y="1018130"/>
            <a:ext cx="11090687" cy="7686976"/>
          </a:xfrm>
          <a:prstGeom prst="rect">
            <a:avLst/>
          </a:prstGeom>
          <a:noFill/>
        </p:spPr>
        <p:txBody>
          <a:bodyPr wrap="square" rtlCol="0">
            <a:spAutoFit/>
          </a:bodyPr>
          <a:lstStyle/>
          <a:p>
            <a:endParaRPr lang="en-US" dirty="0"/>
          </a:p>
          <a:p>
            <a:pPr marL="285750" indent="-285750">
              <a:buFont typeface="Arial" panose="020B0604020202020204" pitchFamily="34" charset="0"/>
              <a:buChar char="•"/>
            </a:pPr>
            <a:r>
              <a:rPr lang="en-US" sz="2000" b="1" dirty="0">
                <a:latin typeface="Calibri" panose="020F0502020204030204" pitchFamily="34" charset="0"/>
                <a:cs typeface="Calibri" panose="020F0502020204030204" pitchFamily="34" charset="0"/>
              </a:rPr>
              <a:t>Established to recruit and retain exceptional scientists who will add to Salk’s research profile and provide technological expertise and to meet specialized Institute needs</a:t>
            </a:r>
          </a:p>
          <a:p>
            <a:pPr marL="285750" indent="-285750">
              <a:buFont typeface="Arial" panose="020B0604020202020204" pitchFamily="34" charset="0"/>
              <a:buChar char="•"/>
            </a:pPr>
            <a:endParaRPr lang="en-US" sz="2000" b="1" dirty="0">
              <a:latin typeface="Calibri" panose="020F0502020204030204" pitchFamily="34" charset="0"/>
              <a:cs typeface="Calibri" panose="020F0502020204030204" pitchFamily="34" charset="0"/>
            </a:endParaRPr>
          </a:p>
          <a:p>
            <a:pPr marL="1200150" lvl="2" indent="-285750">
              <a:buFont typeface="Arial" panose="020B0604020202020204" pitchFamily="34" charset="0"/>
              <a:buChar char="•"/>
            </a:pPr>
            <a:r>
              <a:rPr lang="en-US" sz="2000" dirty="0">
                <a:latin typeface="Calibri" panose="020F0502020204030204" pitchFamily="34" charset="0"/>
                <a:cs typeface="Calibri" panose="020F0502020204030204" pitchFamily="34" charset="0"/>
              </a:rPr>
              <a:t>Appointments can only be made in rare and special cases to meet a clearly defined need of the Institute</a:t>
            </a:r>
          </a:p>
          <a:p>
            <a:pPr lvl="2"/>
            <a:endParaRPr lang="en-US" sz="2000" dirty="0">
              <a:latin typeface="Calibri" panose="020F0502020204030204" pitchFamily="34" charset="0"/>
              <a:cs typeface="Calibri" panose="020F0502020204030204" pitchFamily="34" charset="0"/>
            </a:endParaRPr>
          </a:p>
          <a:p>
            <a:pPr marL="1200150" lvl="2" indent="-285750">
              <a:buFont typeface="Arial" panose="020B0604020202020204" pitchFamily="34" charset="0"/>
              <a:buChar char="•"/>
            </a:pPr>
            <a:r>
              <a:rPr lang="en-US" sz="2000" dirty="0">
                <a:latin typeface="Calibri" panose="020F0502020204030204" pitchFamily="34" charset="0"/>
                <a:cs typeface="Calibri" panose="020F0502020204030204" pitchFamily="34" charset="0"/>
              </a:rPr>
              <a:t>Expected to be fully self-funded</a:t>
            </a:r>
          </a:p>
          <a:p>
            <a:pPr lvl="2"/>
            <a:endParaRPr lang="en-US" sz="2000" dirty="0">
              <a:latin typeface="Calibri" panose="020F0502020204030204" pitchFamily="34" charset="0"/>
              <a:cs typeface="Calibri" panose="020F0502020204030204" pitchFamily="34" charset="0"/>
            </a:endParaRPr>
          </a:p>
          <a:p>
            <a:pPr marL="1200150" lvl="2" indent="-285750">
              <a:buFont typeface="Arial" panose="020B0604020202020204" pitchFamily="34" charset="0"/>
              <a:buChar char="•"/>
            </a:pPr>
            <a:r>
              <a:rPr lang="en-US" sz="2000" b="1" dirty="0">
                <a:latin typeface="Calibri" panose="020F0502020204030204" pitchFamily="34" charset="0"/>
                <a:cs typeface="Calibri" panose="020F0502020204030204" pitchFamily="34" charset="0"/>
              </a:rPr>
              <a:t>Appointments are, at all times, contingent on the availability of funding </a:t>
            </a:r>
            <a:r>
              <a:rPr lang="en-US" sz="2000" b="1" u="sng" dirty="0">
                <a:latin typeface="Calibri" panose="020F0502020204030204" pitchFamily="34" charset="0"/>
                <a:cs typeface="Calibri" panose="020F0502020204030204" pitchFamily="34" charset="0"/>
              </a:rPr>
              <a:t>and lab space at the Salk</a:t>
            </a:r>
          </a:p>
          <a:p>
            <a:pPr marL="1200150" lvl="2" indent="-285750">
              <a:buFont typeface="Arial" panose="020B0604020202020204" pitchFamily="34" charset="0"/>
              <a:buChar char="•"/>
            </a:pPr>
            <a:endParaRPr lang="en-US" sz="2000" b="1" u="sng" dirty="0">
              <a:latin typeface="Calibri" panose="020F0502020204030204" pitchFamily="34" charset="0"/>
              <a:cs typeface="Calibri" panose="020F0502020204030204" pitchFamily="34" charset="0"/>
            </a:endParaRPr>
          </a:p>
          <a:p>
            <a:pPr algn="just"/>
            <a:r>
              <a:rPr lang="en-US" sz="2000" b="1" u="sng" dirty="0">
                <a:solidFill>
                  <a:srgbClr val="212121"/>
                </a:solidFill>
                <a:highlight>
                  <a:srgbClr val="FFFFFF"/>
                </a:highlight>
                <a:latin typeface="Calibri" panose="020F0502020204030204" pitchFamily="34" charset="0"/>
                <a:cs typeface="Calibri" panose="020F0502020204030204" pitchFamily="34" charset="0"/>
              </a:rPr>
              <a:t>Text from Todd, Pam and </a:t>
            </a:r>
            <a:r>
              <a:rPr lang="en-US" sz="2000" b="1" u="sng" dirty="0" err="1">
                <a:solidFill>
                  <a:srgbClr val="212121"/>
                </a:solidFill>
                <a:highlight>
                  <a:srgbClr val="FFFFFF"/>
                </a:highlight>
                <a:latin typeface="Calibri" panose="020F0502020204030204" pitchFamily="34" charset="0"/>
                <a:cs typeface="Calibri" panose="020F0502020204030204" pitchFamily="34" charset="0"/>
              </a:rPr>
              <a:t>Marga’s</a:t>
            </a:r>
            <a:r>
              <a:rPr lang="en-US" sz="2000" b="1" u="sng" dirty="0">
                <a:solidFill>
                  <a:srgbClr val="212121"/>
                </a:solidFill>
                <a:highlight>
                  <a:srgbClr val="FFFFFF"/>
                </a:highlight>
                <a:latin typeface="Calibri" panose="020F0502020204030204" pitchFamily="34" charset="0"/>
                <a:cs typeface="Calibri" panose="020F0502020204030204" pitchFamily="34" charset="0"/>
              </a:rPr>
              <a:t> letters:</a:t>
            </a:r>
            <a:endParaRPr lang="en-US" sz="200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All Research Professor Offer Letters state: “The five-year term is subject to renewal contingent upon continued independent funding and availability of space, favorable performance reviews, and maintenance of an independent research program that makes unique and specialized contributions to the Institute.” </a:t>
            </a:r>
          </a:p>
          <a:p>
            <a:endParaRPr lang="en-US" sz="2400" dirty="0"/>
          </a:p>
          <a:p>
            <a:pPr marL="1200150" lvl="2" indent="-285750">
              <a:buFont typeface="Arial" panose="020B0604020202020204" pitchFamily="34" charset="0"/>
              <a:buChar char="•"/>
            </a:pPr>
            <a:endParaRPr lang="en-US" sz="2100" b="1" u="sng" dirty="0"/>
          </a:p>
          <a:p>
            <a:endParaRPr lang="en-US" dirty="0"/>
          </a:p>
          <a:p>
            <a:pPr marL="0" marR="0">
              <a:lnSpc>
                <a:spcPct val="107000"/>
              </a:lnSpc>
              <a:spcBef>
                <a:spcPts val="0"/>
              </a:spcBef>
              <a:spcAft>
                <a:spcPts val="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endParaRPr lang="en-US" dirty="0"/>
          </a:p>
          <a:p>
            <a:endParaRPr lang="en-US" dirty="0"/>
          </a:p>
          <a:p>
            <a:endParaRPr lang="en-US" dirty="0"/>
          </a:p>
          <a:p>
            <a:endParaRPr lang="en-US" dirty="0"/>
          </a:p>
        </p:txBody>
      </p:sp>
    </p:spTree>
    <p:extLst>
      <p:ext uri="{BB962C8B-B14F-4D97-AF65-F5344CB8AC3E}">
        <p14:creationId xmlns:p14="http://schemas.microsoft.com/office/powerpoint/2010/main" val="3781141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621476" y="637130"/>
            <a:ext cx="8940800" cy="381000"/>
          </a:xfrm>
        </p:spPr>
        <p:txBody>
          <a:bodyPr>
            <a:noAutofit/>
          </a:bodyPr>
          <a:lstStyle/>
          <a:p>
            <a:pPr>
              <a:defRPr/>
            </a:pPr>
            <a:r>
              <a:rPr lang="en-US" sz="3200" b="1" dirty="0">
                <a:solidFill>
                  <a:schemeClr val="bg1"/>
                </a:solidFill>
                <a:ea typeface="+mj-ea"/>
                <a:cs typeface="+mj-cs"/>
              </a:rPr>
              <a:t>Research Professor Series Definition</a:t>
            </a:r>
            <a:endParaRPr lang="en-US" sz="3200" b="1" dirty="0">
              <a:solidFill>
                <a:schemeClr val="bg1"/>
              </a:solidFill>
              <a:highlight>
                <a:srgbClr val="FFFF00"/>
              </a:highlight>
              <a:ea typeface="+mj-ea"/>
              <a:cs typeface="+mj-cs"/>
            </a:endParaRPr>
          </a:p>
        </p:txBody>
      </p:sp>
      <p:sp>
        <p:nvSpPr>
          <p:cNvPr id="20483" name="Marcador de pie de página 5"/>
          <p:cNvSpPr>
            <a:spLocks noGrp="1"/>
          </p:cNvSpPr>
          <p:nvPr>
            <p:ph type="ftr" sz="quarter" idx="14"/>
          </p:nvPr>
        </p:nvSpPr>
        <p:spPr bwMode="auto">
          <a:xfrm>
            <a:off x="493715" y="6356351"/>
            <a:ext cx="4527549" cy="365125"/>
          </a:xfrm>
          <a:noFill/>
          <a:ln>
            <a:miter lim="800000"/>
            <a:headEnd/>
            <a:tailEnd/>
          </a:ln>
        </p:spPr>
        <p:txBody>
          <a:bodyPr/>
          <a:lstStyle/>
          <a:p>
            <a:pPr algn="l"/>
            <a:r>
              <a:rPr lang="en-US" dirty="0"/>
              <a:t>Slide 5/9								S A L K  I N S T I T U T E  F O R  B I O L O G I C A L  S T U D I E S</a:t>
            </a:r>
          </a:p>
        </p:txBody>
      </p:sp>
      <p:sp>
        <p:nvSpPr>
          <p:cNvPr id="4" name="TextBox 3">
            <a:extLst>
              <a:ext uri="{FF2B5EF4-FFF2-40B4-BE49-F238E27FC236}">
                <a16:creationId xmlns:a16="http://schemas.microsoft.com/office/drawing/2014/main" id="{EF3297C9-075F-1418-AE6F-9B0CDC73F516}"/>
              </a:ext>
            </a:extLst>
          </p:cNvPr>
          <p:cNvSpPr txBox="1"/>
          <p:nvPr/>
        </p:nvSpPr>
        <p:spPr>
          <a:xfrm>
            <a:off x="493715" y="1154927"/>
            <a:ext cx="11090687" cy="5201424"/>
          </a:xfrm>
          <a:prstGeom prst="rect">
            <a:avLst/>
          </a:prstGeom>
          <a:noFill/>
        </p:spPr>
        <p:txBody>
          <a:bodyPr wrap="square" rtlCol="0">
            <a:spAutoFit/>
          </a:bodyPr>
          <a:lstStyle/>
          <a:p>
            <a:endParaRPr lang="en-US" dirty="0"/>
          </a:p>
          <a:p>
            <a:pPr marL="0" marR="0" algn="just">
              <a:spcBef>
                <a:spcPts val="0"/>
              </a:spcBef>
              <a:spcAft>
                <a:spcPts val="0"/>
              </a:spcAft>
            </a:pPr>
            <a:r>
              <a:rPr lang="en-US" sz="2000" b="1" i="0" u="sng" dirty="0">
                <a:solidFill>
                  <a:srgbClr val="212121"/>
                </a:solidFill>
                <a:effectLst/>
                <a:highlight>
                  <a:srgbClr val="FFFFFF"/>
                </a:highlight>
                <a:latin typeface="Calibri" panose="020F0502020204030204" pitchFamily="34" charset="0"/>
                <a:cs typeface="Calibri" panose="020F0502020204030204" pitchFamily="34" charset="0"/>
              </a:rPr>
              <a:t>Definition &amp; Criteria</a:t>
            </a:r>
            <a:endParaRPr lang="en-US" sz="2000" b="0" i="0" u="sng" dirty="0">
              <a:solidFill>
                <a:srgbClr val="212121"/>
              </a:solidFill>
              <a:effectLst/>
              <a:highlight>
                <a:srgbClr val="FFFFFF"/>
              </a:highlight>
              <a:latin typeface="Calibri" panose="020F0502020204030204" pitchFamily="34" charset="0"/>
              <a:cs typeface="Calibri" panose="020F0502020204030204" pitchFamily="34" charset="0"/>
            </a:endParaRPr>
          </a:p>
          <a:p>
            <a:pPr marL="0" marR="0" algn="just">
              <a:spcBef>
                <a:spcPts val="0"/>
              </a:spcBef>
              <a:spcAft>
                <a:spcPts val="0"/>
              </a:spcAft>
            </a:pPr>
            <a:r>
              <a:rPr lang="en-US" sz="2000" b="0" i="0" dirty="0">
                <a:solidFill>
                  <a:srgbClr val="212121"/>
                </a:solidFill>
                <a:effectLst/>
                <a:highlight>
                  <a:srgbClr val="FFFFFF"/>
                </a:highlight>
                <a:latin typeface="Calibri" panose="020F0502020204030204" pitchFamily="34" charset="0"/>
                <a:cs typeface="Calibri" panose="020F0502020204030204" pitchFamily="34" charset="0"/>
              </a:rPr>
              <a:t>These positions are established at a given time to recruit &amp; retain scientists who will contribute to Salk’s research profile, provide technological expertise, and meet specialized scientific focuses. Appointees in this series must hold a PhD or MD degree, and are Principal Investigators, expected to establish and expand an independent research program (including independent publishing and grant acquisition).</a:t>
            </a:r>
          </a:p>
          <a:p>
            <a:pPr marL="0" marR="0" algn="just">
              <a:spcBef>
                <a:spcPts val="0"/>
              </a:spcBef>
              <a:spcAft>
                <a:spcPts val="0"/>
              </a:spcAft>
            </a:pPr>
            <a:endParaRPr lang="en-US" sz="2000" dirty="0">
              <a:solidFill>
                <a:srgbClr val="212121"/>
              </a:solidFill>
              <a:highlight>
                <a:srgbClr val="FFFFFF"/>
              </a:highlight>
              <a:latin typeface="Calibri" panose="020F0502020204030204" pitchFamily="34" charset="0"/>
              <a:cs typeface="Calibri" panose="020F0502020204030204" pitchFamily="34" charset="0"/>
            </a:endParaRPr>
          </a:p>
          <a:p>
            <a:pPr algn="just"/>
            <a:r>
              <a:rPr lang="en-US" sz="2000" b="0" i="0" dirty="0">
                <a:solidFill>
                  <a:srgbClr val="212121"/>
                </a:solidFill>
                <a:effectLst/>
                <a:highlight>
                  <a:srgbClr val="FFFFFF"/>
                </a:highlight>
                <a:latin typeface="Calibri" panose="020F0502020204030204" pitchFamily="34" charset="0"/>
                <a:cs typeface="Calibri" panose="020F0502020204030204" pitchFamily="34" charset="0"/>
              </a:rPr>
              <a:t>The Research Professor series contributes to Salk's research profile as faculty members who provide specialized scientific focus, while operating independent laboratories. Appointees are held to the same scientific and advancement standards as similar non-tenure track positions at other research organizations. </a:t>
            </a:r>
            <a:r>
              <a:rPr lang="en-US" sz="2000" dirty="0">
                <a:solidFill>
                  <a:srgbClr val="212121"/>
                </a:solidFill>
                <a:highlight>
                  <a:srgbClr val="FFFFFF"/>
                </a:highlight>
                <a:latin typeface="Calibri" panose="020F0502020204030204" pitchFamily="34" charset="0"/>
                <a:cs typeface="Calibri" panose="020F0502020204030204" pitchFamily="34" charset="0"/>
              </a:rPr>
              <a:t>As with </a:t>
            </a:r>
            <a:r>
              <a:rPr lang="en-US" sz="2000" b="0" i="0" dirty="0">
                <a:solidFill>
                  <a:srgbClr val="212121"/>
                </a:solidFill>
                <a:effectLst/>
                <a:highlight>
                  <a:srgbClr val="FFFFFF"/>
                </a:highlight>
                <a:latin typeface="Calibri" panose="020F0502020204030204" pitchFamily="34" charset="0"/>
                <a:cs typeface="Calibri" panose="020F0502020204030204" pitchFamily="34" charset="0"/>
              </a:rPr>
              <a:t>Salk Professor appointments, Research Professors are welcomed to mentor and accept postdoctoral students and graduate students into their labs, based on meeting the eligibility requirements outlined by agreements and MOUs, such as the one we have with the UCSD Division of Biological Sciences.  </a:t>
            </a:r>
          </a:p>
          <a:p>
            <a:pPr algn="just"/>
            <a:endParaRPr lang="en-US" u="sng" dirty="0">
              <a:solidFill>
                <a:srgbClr val="212121"/>
              </a:solidFill>
              <a:highlight>
                <a:srgbClr val="FFFFFF"/>
              </a:highlight>
              <a:latin typeface="Calibri" panose="020F0502020204030204" pitchFamily="34" charset="0"/>
              <a:cs typeface="Calibri" panose="020F0502020204030204" pitchFamily="34" charset="0"/>
            </a:endParaRPr>
          </a:p>
          <a:p>
            <a:endParaRPr lang="en-US" dirty="0"/>
          </a:p>
          <a:p>
            <a:endParaRPr lang="en-US" dirty="0"/>
          </a:p>
        </p:txBody>
      </p:sp>
    </p:spTree>
    <p:extLst>
      <p:ext uri="{BB962C8B-B14F-4D97-AF65-F5344CB8AC3E}">
        <p14:creationId xmlns:p14="http://schemas.microsoft.com/office/powerpoint/2010/main" val="39099966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380</Words>
  <Application>Microsoft Macintosh PowerPoint</Application>
  <PresentationFormat>Widescreen</PresentationFormat>
  <Paragraphs>29</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Research Professor Series Background</vt:lpstr>
      <vt:lpstr>Research Professor Series Definition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Tom Brazda</dc:creator>
  <cp:lastModifiedBy>Tom Brazda</cp:lastModifiedBy>
  <cp:revision>1</cp:revision>
  <dcterms:created xsi:type="dcterms:W3CDTF">2024-11-09T21:53:16Z</dcterms:created>
  <dcterms:modified xsi:type="dcterms:W3CDTF">2024-11-09T21:54:31Z</dcterms:modified>
</cp:coreProperties>
</file>